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4AD908D5-6815-4DAA-8CA0-F092D77CF13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1DF59A2F-17A7-413F-9D6D-23C91877D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1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2F7C-4AAD-499D-84DD-D38B7FB9503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D4C-6B5E-40F7-A9A9-5BE137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6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2F7C-4AAD-499D-84DD-D38B7FB9503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D4C-6B5E-40F7-A9A9-5BE137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6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2F7C-4AAD-499D-84DD-D38B7FB9503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D4C-6B5E-40F7-A9A9-5BE137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0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2F7C-4AAD-499D-84DD-D38B7FB9503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D4C-6B5E-40F7-A9A9-5BE137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8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2F7C-4AAD-499D-84DD-D38B7FB9503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D4C-6B5E-40F7-A9A9-5BE137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2F7C-4AAD-499D-84DD-D38B7FB9503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D4C-6B5E-40F7-A9A9-5BE137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2F7C-4AAD-499D-84DD-D38B7FB9503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D4C-6B5E-40F7-A9A9-5BE137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1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2F7C-4AAD-499D-84DD-D38B7FB9503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D4C-6B5E-40F7-A9A9-5BE137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0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2F7C-4AAD-499D-84DD-D38B7FB9503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D4C-6B5E-40F7-A9A9-5BE137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0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2F7C-4AAD-499D-84DD-D38B7FB9503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D4C-6B5E-40F7-A9A9-5BE137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0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2F7C-4AAD-499D-84DD-D38B7FB9503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FD4C-6B5E-40F7-A9A9-5BE137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5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2F7C-4AAD-499D-84DD-D38B7FB9503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CFD4C-6B5E-40F7-A9A9-5BE137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8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onsclubs.org/resources/79863711" TargetMode="External"/><Relationship Id="rId2" Type="http://schemas.openxmlformats.org/officeDocument/2006/relationships/hyperlink" Target="https://www.lionsclubs.org/resources/7986364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MyLCI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little history and a few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4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6132"/>
          </a:xfrm>
        </p:spPr>
        <p:txBody>
          <a:bodyPr/>
          <a:lstStyle/>
          <a:p>
            <a:r>
              <a:rPr lang="en-US" dirty="0" smtClean="0"/>
              <a:t>The fun begins here.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9644497" cy="3811588"/>
          </a:xfrm>
        </p:spPr>
        <p:txBody>
          <a:bodyPr>
            <a:noAutofit/>
          </a:bodyPr>
          <a:lstStyle/>
          <a:p>
            <a:r>
              <a:rPr lang="en-US" sz="3200" dirty="0"/>
              <a:t>If you click the V on right end of fiscal year you will have opportunity to view but not change two previous years. (</a:t>
            </a:r>
            <a:r>
              <a:rPr lang="en-US" sz="3200" i="1" dirty="0"/>
              <a:t>and that is just the beginning.</a:t>
            </a:r>
            <a:r>
              <a:rPr lang="en-US" sz="3200" dirty="0"/>
              <a:t>)</a:t>
            </a:r>
            <a:r>
              <a:rPr lang="en-US" sz="3200" i="1" dirty="0"/>
              <a:t> </a:t>
            </a:r>
            <a:endParaRPr lang="en-US" sz="3200" dirty="0"/>
          </a:p>
          <a:p>
            <a:r>
              <a:rPr lang="en-US" sz="3200" i="1" dirty="0"/>
              <a:t> </a:t>
            </a:r>
            <a:endParaRPr lang="en-US" sz="3200" dirty="0"/>
          </a:p>
          <a:p>
            <a:r>
              <a:rPr lang="en-US" sz="3200" dirty="0"/>
              <a:t>Click the V at the end of the club bar and you get to view Activities in </a:t>
            </a:r>
            <a:r>
              <a:rPr lang="en-US" sz="3200" u="sng" dirty="0"/>
              <a:t>other clubs</a:t>
            </a:r>
            <a:r>
              <a:rPr lang="en-US" sz="3200" dirty="0"/>
              <a:t>. Select club name or select the empty line and get summary of all clubs in the district.  (This often takes a few minutes and sometimes crashes.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17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form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 the </a:t>
            </a:r>
          </a:p>
          <a:p>
            <a:r>
              <a:rPr lang="en-US" b="1" dirty="0" smtClean="0">
                <a:hlinkClick r:id="rId2"/>
              </a:rPr>
              <a:t>Alpha Application for Leo Club Membership (Leo50-A)</a:t>
            </a:r>
            <a:r>
              <a:rPr lang="en-US" dirty="0" smtClean="0"/>
              <a:t> 13-18 </a:t>
            </a:r>
          </a:p>
          <a:p>
            <a:r>
              <a:rPr lang="en-US" b="1" dirty="0" smtClean="0">
                <a:hlinkClick r:id="rId3"/>
              </a:rPr>
              <a:t>Omega Application for Leo Club Membership (Leo50-O)</a:t>
            </a:r>
            <a:r>
              <a:rPr lang="en-US" b="1" dirty="0" smtClean="0"/>
              <a:t> 18-30</a:t>
            </a:r>
          </a:p>
          <a:p>
            <a:endParaRPr lang="en-US" b="1" dirty="0"/>
          </a:p>
          <a:p>
            <a:r>
              <a:rPr lang="en-US" b="1" dirty="0" smtClean="0"/>
              <a:t>Even if you do not register your members at MyLCI you should have an Application form for every member.  Do You have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44244" cy="5016770"/>
          </a:xfrm>
        </p:spPr>
        <p:txBody>
          <a:bodyPr>
            <a:normAutofit fontScale="90000"/>
          </a:bodyPr>
          <a:lstStyle/>
          <a:p>
            <a:r>
              <a:rPr lang="en-US" dirty="0"/>
              <a:t>A video published </a:t>
            </a:r>
            <a:r>
              <a:rPr lang="en-US" sz="3100" dirty="0"/>
              <a:t>September 12, 2013 still shows separate login for Lions and Leos, but mentions that this would soon be a single logon to MyLCI.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808" y="365124"/>
            <a:ext cx="7916450" cy="627367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75" y="914399"/>
            <a:ext cx="7027101" cy="517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094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14" y="470264"/>
            <a:ext cx="3281819" cy="55146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MyLCI logon page</a:t>
            </a:r>
            <a:br>
              <a:rPr lang="en-US" dirty="0" smtClean="0"/>
            </a:br>
            <a:r>
              <a:rPr lang="en-US" dirty="0" smtClean="0"/>
              <a:t> 2012-</a:t>
            </a:r>
            <a:br>
              <a:rPr lang="en-US" dirty="0" smtClean="0"/>
            </a:br>
            <a:r>
              <a:rPr lang="en-US" dirty="0" smtClean="0"/>
              <a:t>3/27/2019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716" y="1825625"/>
            <a:ext cx="6921083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/>
          <p:cNvPicPr>
            <a:picLocks/>
          </p:cNvPicPr>
          <p:nvPr/>
        </p:nvPicPr>
        <p:blipFill>
          <a:blip r:embed="rId2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17" y="470264"/>
            <a:ext cx="6949386" cy="5514612"/>
          </a:xfrm>
          <a:prstGeom prst="rect">
            <a:avLst/>
          </a:prstGeom>
          <a:noFill/>
          <a:ln w="28575">
            <a:solidFill>
              <a:srgbClr val="4A452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786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44452" cy="5811838"/>
          </a:xfrm>
        </p:spPr>
        <p:txBody>
          <a:bodyPr/>
          <a:lstStyle/>
          <a:p>
            <a:r>
              <a:rPr lang="en-US" dirty="0" smtClean="0"/>
              <a:t>The new </a:t>
            </a:r>
            <a:br>
              <a:rPr lang="en-US" dirty="0" smtClean="0"/>
            </a:br>
            <a:r>
              <a:rPr lang="en-US" dirty="0" smtClean="0"/>
              <a:t>SIGN IN</a:t>
            </a:r>
            <a:br>
              <a:rPr lang="en-US" dirty="0" smtClean="0"/>
            </a:br>
            <a:r>
              <a:rPr lang="en-US" dirty="0" smtClean="0"/>
              <a:t> page. 3/28/2019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68" y="576197"/>
            <a:ext cx="7979080" cy="560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1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Who can sign in and change records ?</a:t>
            </a:r>
            <a:br>
              <a:rPr lang="en-US" dirty="0" smtClean="0"/>
            </a:br>
            <a:r>
              <a:rPr lang="en-US" sz="2400" dirty="0" smtClean="0"/>
              <a:t>[All officers can view]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Lion Secretary</a:t>
            </a:r>
          </a:p>
          <a:p>
            <a:r>
              <a:rPr lang="en-US" sz="2800" dirty="0" smtClean="0"/>
              <a:t>Lion President</a:t>
            </a:r>
          </a:p>
          <a:p>
            <a:pPr algn="ctr"/>
            <a:r>
              <a:rPr lang="en-US" sz="2800" dirty="0" smtClean="0"/>
              <a:t> </a:t>
            </a:r>
          </a:p>
          <a:p>
            <a:r>
              <a:rPr lang="en-US" sz="2800" dirty="0" smtClean="0"/>
              <a:t>Lion Leo Advisor</a:t>
            </a:r>
          </a:p>
          <a:p>
            <a:endParaRPr lang="en-US" sz="2800" dirty="0" smtClean="0"/>
          </a:p>
          <a:p>
            <a:r>
              <a:rPr lang="en-US" sz="2800" dirty="0" smtClean="0"/>
              <a:t>Leo Secretary</a:t>
            </a:r>
          </a:p>
          <a:p>
            <a:r>
              <a:rPr lang="en-US" sz="2800" dirty="0" smtClean="0"/>
              <a:t>Leo President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473874" y="977030"/>
            <a:ext cx="549069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Sign in at MyLCI </a:t>
            </a:r>
          </a:p>
          <a:p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need to be a registered Leo or </a:t>
            </a:r>
            <a:br>
              <a:rPr lang="en-US" sz="2400" dirty="0" smtClean="0"/>
            </a:br>
            <a:r>
              <a:rPr lang="en-US" sz="2400" dirty="0" smtClean="0"/>
              <a:t>Leo Advisor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need to be selected as officer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will receive letter from LCI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Your member number (ask advisor or Ernie)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 phone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 email Address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Maybe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line of mailing address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Answer security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And then you can sign in.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endParaRPr lang="en-US" sz="2400" dirty="0"/>
          </a:p>
          <a:p>
            <a:endParaRPr lang="en-US" sz="2800" dirty="0"/>
          </a:p>
        </p:txBody>
      </p:sp>
      <p:sp>
        <p:nvSpPr>
          <p:cNvPr id="12" name="Down Arrow 11"/>
          <p:cNvSpPr/>
          <p:nvPr/>
        </p:nvSpPr>
        <p:spPr>
          <a:xfrm>
            <a:off x="1803749" y="3090839"/>
            <a:ext cx="325676" cy="338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803749" y="4142984"/>
            <a:ext cx="325676" cy="338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2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Tasks at MyLCI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Register new Members</a:t>
            </a:r>
          </a:p>
          <a:p>
            <a:pPr lvl="1"/>
            <a:r>
              <a:rPr lang="en-US" sz="1600" dirty="0" smtClean="0"/>
              <a:t>a lion must verify parental permission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Report </a:t>
            </a:r>
            <a:r>
              <a:rPr lang="en-US" sz="2800" dirty="0" smtClean="0"/>
              <a:t>Activities see separate sheet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View activities from other Leo Clubs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1" name="Picture Placeholder 10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05" b="4405"/>
          <a:stretch>
            <a:fillRect/>
          </a:stretch>
        </p:blipFill>
        <p:spPr>
          <a:xfrm>
            <a:off x="4594225" y="638827"/>
            <a:ext cx="7367588" cy="52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reports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click item in </a:t>
            </a:r>
            <a:r>
              <a:rPr lang="en-US" b="1" dirty="0"/>
              <a:t>Bold</a:t>
            </a:r>
            <a:r>
              <a:rPr lang="en-US" dirty="0"/>
              <a:t>)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My Leo Club</a:t>
            </a:r>
            <a:r>
              <a:rPr lang="en-US" dirty="0"/>
              <a:t>/</a:t>
            </a:r>
            <a:r>
              <a:rPr lang="en-US" b="1" dirty="0"/>
              <a:t>Service Activities</a:t>
            </a:r>
            <a:r>
              <a:rPr lang="en-US" dirty="0"/>
              <a:t>/(current month shows) </a:t>
            </a:r>
            <a:r>
              <a:rPr lang="en-US" dirty="0" smtClean="0"/>
              <a:t>..</a:t>
            </a:r>
          </a:p>
          <a:p>
            <a:r>
              <a:rPr lang="en-US" dirty="0"/>
              <a:t>and a </a:t>
            </a:r>
            <a:r>
              <a:rPr lang="en-US" i="1" dirty="0"/>
              <a:t>new menu</a:t>
            </a:r>
            <a:r>
              <a:rPr lang="en-US" dirty="0"/>
              <a:t> item to the right </a:t>
            </a:r>
          </a:p>
          <a:p>
            <a:r>
              <a:rPr lang="en-US" dirty="0"/>
              <a:t>Click on </a:t>
            </a:r>
            <a:r>
              <a:rPr lang="en-US" b="1" dirty="0"/>
              <a:t>Find activities/ </a:t>
            </a:r>
            <a:r>
              <a:rPr lang="en-US" dirty="0"/>
              <a:t>Select </a:t>
            </a:r>
            <a:r>
              <a:rPr lang="en-US" b="1" dirty="0"/>
              <a:t>Advanced </a:t>
            </a:r>
            <a:r>
              <a:rPr lang="en-US" b="1" dirty="0" smtClean="0"/>
              <a:t>Search</a:t>
            </a:r>
          </a:p>
          <a:p>
            <a:r>
              <a:rPr lang="en-US" dirty="0"/>
              <a:t>Click </a:t>
            </a:r>
            <a:r>
              <a:rPr lang="en-US" b="1" dirty="0"/>
              <a:t>Search</a:t>
            </a:r>
            <a:r>
              <a:rPr lang="en-US" dirty="0"/>
              <a:t> at bottom Get summary of whole year.</a:t>
            </a:r>
          </a:p>
          <a:p>
            <a:r>
              <a:rPr lang="en-US" dirty="0"/>
              <a:t>You can </a:t>
            </a:r>
            <a:r>
              <a:rPr lang="en-US" b="1" dirty="0"/>
              <a:t>Add Activity</a:t>
            </a:r>
            <a:r>
              <a:rPr lang="en-US" dirty="0"/>
              <a:t> here and you can </a:t>
            </a:r>
            <a:r>
              <a:rPr lang="en-US" b="1" dirty="0"/>
              <a:t>Print/view</a:t>
            </a:r>
            <a:endParaRPr lang="en-US" dirty="0"/>
          </a:p>
          <a:p>
            <a:r>
              <a:rPr lang="en-US" dirty="0"/>
              <a:t>Which </a:t>
            </a:r>
            <a:r>
              <a:rPr lang="en-US" dirty="0" smtClean="0"/>
              <a:t>downloads </a:t>
            </a:r>
            <a:r>
              <a:rPr lang="en-US" dirty="0"/>
              <a:t>a summary of all your reports for current year.</a:t>
            </a:r>
          </a:p>
          <a:p>
            <a:endParaRPr lang="en-US" dirty="0"/>
          </a:p>
        </p:txBody>
      </p:sp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46" y="2537656"/>
            <a:ext cx="992679" cy="40596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064696"/>
            <a:ext cx="6143625" cy="43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3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347" b="7347"/>
          <a:stretch>
            <a:fillRect/>
          </a:stretch>
        </p:blipFill>
        <p:spPr>
          <a:xfrm>
            <a:off x="1377950" y="146137"/>
            <a:ext cx="9319277" cy="6711863"/>
          </a:xfrm>
          <a:prstGeom prst="rect">
            <a:avLst/>
          </a:prstGeom>
        </p:spPr>
      </p:pic>
      <p:sp>
        <p:nvSpPr>
          <p:cNvPr id="5" name="Picture Placeholder 2"/>
          <p:cNvSpPr txBox="1">
            <a:spLocks/>
          </p:cNvSpPr>
          <p:nvPr/>
        </p:nvSpPr>
        <p:spPr>
          <a:xfrm>
            <a:off x="1530263" y="716071"/>
            <a:ext cx="9977525" cy="603754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006048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201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MyLCI</vt:lpstr>
      <vt:lpstr>Application form .</vt:lpstr>
      <vt:lpstr>A video published September 12, 2013 still shows separate login for Lions and Leos, but mentions that this would soon be a single logon to MyLCI.</vt:lpstr>
      <vt:lpstr>The MyLCI logon page  2012- 3/27/2019</vt:lpstr>
      <vt:lpstr>The new  SIGN IN  page. 3/28/2019</vt:lpstr>
      <vt:lpstr>Who can sign in and change records ? [All officers can view] </vt:lpstr>
      <vt:lpstr>Tasks at MyLCI </vt:lpstr>
      <vt:lpstr>View reports  (click item in Bold)</vt:lpstr>
      <vt:lpstr>PowerPoint Presentation</vt:lpstr>
      <vt:lpstr>The fun begins here.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MyLCI</dc:title>
  <dc:creator>Ernest Harrington</dc:creator>
  <cp:lastModifiedBy>Ernest Harrington</cp:lastModifiedBy>
  <cp:revision>24</cp:revision>
  <cp:lastPrinted>2019-05-01T16:08:47Z</cp:lastPrinted>
  <dcterms:created xsi:type="dcterms:W3CDTF">2019-05-01T13:58:03Z</dcterms:created>
  <dcterms:modified xsi:type="dcterms:W3CDTF">2019-05-03T14:03:19Z</dcterms:modified>
</cp:coreProperties>
</file>